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97" r:id="rId2"/>
    <p:sldId id="361" r:id="rId3"/>
    <p:sldId id="367" r:id="rId4"/>
    <p:sldId id="401" r:id="rId5"/>
    <p:sldId id="402" r:id="rId6"/>
    <p:sldId id="403" r:id="rId7"/>
    <p:sldId id="404" r:id="rId8"/>
    <p:sldId id="405" r:id="rId9"/>
    <p:sldId id="406" r:id="rId10"/>
    <p:sldId id="400" r:id="rId11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99">
          <p15:clr>
            <a:srgbClr val="A4A3A4"/>
          </p15:clr>
        </p15:guide>
        <p15:guide id="2" orient="horz">
          <p15:clr>
            <a:srgbClr val="A4A3A4"/>
          </p15:clr>
        </p15:guide>
        <p15:guide id="3" orient="horz" pos="251">
          <p15:clr>
            <a:srgbClr val="A4A3A4"/>
          </p15:clr>
        </p15:guide>
        <p15:guide id="4" orient="horz" pos="2744">
          <p15:clr>
            <a:srgbClr val="A4A3A4"/>
          </p15:clr>
        </p15:guide>
        <p15:guide id="5" orient="horz" pos="745">
          <p15:clr>
            <a:srgbClr val="A4A3A4"/>
          </p15:clr>
        </p15:guide>
        <p15:guide id="6" orient="horz" pos="2273">
          <p15:clr>
            <a:srgbClr val="A4A3A4"/>
          </p15:clr>
        </p15:guide>
        <p15:guide id="7" orient="horz" pos="2508">
          <p15:clr>
            <a:srgbClr val="A4A3A4"/>
          </p15:clr>
        </p15:guide>
        <p15:guide id="8" orient="horz" pos="3239">
          <p15:clr>
            <a:srgbClr val="A4A3A4"/>
          </p15:clr>
        </p15:guide>
        <p15:guide id="9" orient="horz" pos="1734">
          <p15:clr>
            <a:srgbClr val="A4A3A4"/>
          </p15:clr>
        </p15:guide>
        <p15:guide id="10" orient="horz" pos="1752">
          <p15:clr>
            <a:srgbClr val="A4A3A4"/>
          </p15:clr>
        </p15:guide>
        <p15:guide id="11" orient="horz" pos="1995">
          <p15:clr>
            <a:srgbClr val="A4A3A4"/>
          </p15:clr>
        </p15:guide>
        <p15:guide id="12" pos="204">
          <p15:clr>
            <a:srgbClr val="A4A3A4"/>
          </p15:clr>
        </p15:guide>
        <p15:guide id="13" pos="5558">
          <p15:clr>
            <a:srgbClr val="A4A3A4"/>
          </p15:clr>
        </p15:guide>
        <p15:guide id="14" pos="2881">
          <p15:clr>
            <a:srgbClr val="A4A3A4"/>
          </p15:clr>
        </p15:guide>
        <p15:guide id="15" pos="2937">
          <p15:clr>
            <a:srgbClr val="A4A3A4"/>
          </p15:clr>
        </p15:guide>
        <p15:guide id="16" pos="2824">
          <p15:clr>
            <a:srgbClr val="A4A3A4"/>
          </p15:clr>
        </p15:guide>
        <p15:guide id="17" pos="4681">
          <p15:clr>
            <a:srgbClr val="A4A3A4"/>
          </p15:clr>
        </p15:guide>
        <p15:guide id="18" pos="522">
          <p15:clr>
            <a:srgbClr val="A4A3A4"/>
          </p15:clr>
        </p15:guide>
        <p15:guide id="19" pos="46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8B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89286" autoAdjust="0"/>
  </p:normalViewPr>
  <p:slideViewPr>
    <p:cSldViewPr snapToGrid="0" snapToObjects="1">
      <p:cViewPr varScale="1">
        <p:scale>
          <a:sx n="134" d="100"/>
          <a:sy n="134" d="100"/>
        </p:scale>
        <p:origin x="1272" y="120"/>
      </p:cViewPr>
      <p:guideLst>
        <p:guide orient="horz" pos="2999"/>
        <p:guide orient="horz"/>
        <p:guide orient="horz" pos="251"/>
        <p:guide orient="horz" pos="2744"/>
        <p:guide orient="horz" pos="745"/>
        <p:guide orient="horz" pos="2273"/>
        <p:guide orient="horz" pos="2508"/>
        <p:guide orient="horz" pos="3239"/>
        <p:guide orient="horz" pos="1734"/>
        <p:guide orient="horz" pos="1752"/>
        <p:guide orient="horz" pos="1995"/>
        <p:guide pos="204"/>
        <p:guide pos="5558"/>
        <p:guide pos="2881"/>
        <p:guide pos="2937"/>
        <p:guide pos="2824"/>
        <p:guide pos="4681"/>
        <p:guide pos="522"/>
        <p:guide pos="46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D7822-4541-470B-ABFB-BC7B2F1A8B93}" type="datetimeFigureOut">
              <a:rPr lang="de-DE" smtClean="0"/>
              <a:pPr/>
              <a:t>22.02.2018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05F78-1772-444C-BE82-FA031DEBC95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0269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Fix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5F78-1772-444C-BE82-FA031DEBC958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8387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256" y="1"/>
            <a:ext cx="9143745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hteck 15"/>
          <p:cNvSpPr/>
          <p:nvPr userDrawn="1"/>
        </p:nvSpPr>
        <p:spPr bwMode="gray">
          <a:xfrm>
            <a:off x="0" y="2776631"/>
            <a:ext cx="7394575" cy="3892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dirty="0"/>
          </a:p>
        </p:txBody>
      </p:sp>
      <p:sp>
        <p:nvSpPr>
          <p:cNvPr id="8" name="Rechteck 7"/>
          <p:cNvSpPr/>
          <p:nvPr userDrawn="1"/>
        </p:nvSpPr>
        <p:spPr bwMode="gray">
          <a:xfrm>
            <a:off x="0" y="3165901"/>
            <a:ext cx="7394575" cy="7953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323851" y="3961210"/>
            <a:ext cx="7070724" cy="395288"/>
          </a:xfrm>
        </p:spPr>
        <p:txBody>
          <a:bodyPr anchor="b" anchorCtr="0">
            <a:noAutofit/>
          </a:bodyPr>
          <a:lstStyle>
            <a:lvl1pPr marL="0" indent="0" algn="l">
              <a:buFontTx/>
              <a:buNone/>
              <a:defRPr kumimoji="0" lang="de-DE" sz="13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Soho Gothic St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ts val="4200"/>
              </a:lnSpc>
              <a:spcBef>
                <a:spcPts val="0"/>
              </a:spcBef>
              <a:spcAft>
                <a:spcPts val="15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dirty="0"/>
              <a:t>Formatvorlage des Untertitelmasters durch Klicken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 bwMode="gray">
          <a:xfrm>
            <a:off x="323850" y="2768204"/>
            <a:ext cx="7070725" cy="397669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300"/>
            </a:lvl1pPr>
            <a:lvl2pPr marL="177800" indent="0">
              <a:buNone/>
              <a:defRPr/>
            </a:lvl2pPr>
            <a:lvl3pPr marL="355600" indent="0">
              <a:buNone/>
              <a:defRPr/>
            </a:lvl3pPr>
            <a:lvl4pPr marL="533400" indent="0">
              <a:buNone/>
              <a:defRPr/>
            </a:lvl4pPr>
            <a:lvl5pPr marL="723900" indent="0">
              <a:buNone/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1"/>
          </p:nvPr>
        </p:nvSpPr>
        <p:spPr bwMode="gray">
          <a:xfrm>
            <a:off x="7431088" y="1182291"/>
            <a:ext cx="1392237" cy="156805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Bildplatzhalter 11"/>
          <p:cNvSpPr>
            <a:spLocks noGrp="1"/>
          </p:cNvSpPr>
          <p:nvPr>
            <p:ph type="pic" sz="quarter" idx="12"/>
          </p:nvPr>
        </p:nvSpPr>
        <p:spPr bwMode="gray">
          <a:xfrm>
            <a:off x="7431088" y="2794918"/>
            <a:ext cx="1392237" cy="37095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5" name="Bildplatzhalter 11"/>
          <p:cNvSpPr>
            <a:spLocks noGrp="1"/>
          </p:cNvSpPr>
          <p:nvPr>
            <p:ph type="pic" sz="quarter" idx="13"/>
          </p:nvPr>
        </p:nvSpPr>
        <p:spPr bwMode="gray">
          <a:xfrm>
            <a:off x="4662488" y="1182291"/>
            <a:ext cx="2732087" cy="156805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7" name="Titelplatzhalter 1"/>
          <p:cNvSpPr>
            <a:spLocks noGrp="1"/>
          </p:cNvSpPr>
          <p:nvPr>
            <p:ph type="title" hasCustomPrompt="1"/>
          </p:nvPr>
        </p:nvSpPr>
        <p:spPr bwMode="gray">
          <a:xfrm>
            <a:off x="323851" y="3169614"/>
            <a:ext cx="7072312" cy="79159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>
              <a:defRPr lang="de-DE" sz="20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Titelmasterformat durch Klicken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pic>
        <p:nvPicPr>
          <p:cNvPr id="21" name="Picture 2" descr="X:\43_IDS\+CD Relaunch 2013\05_Logo\CD-Logos-alle-Versionen\zweizeilig\jpg_fuer_web_72dpi\ids_logo_100mm_breit_RGB_72dpi.jp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gray">
          <a:xfrm>
            <a:off x="7651177" y="-7620"/>
            <a:ext cx="1339046" cy="43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950" y="4276845"/>
            <a:ext cx="930689" cy="629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387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1" y="1182292"/>
            <a:ext cx="5188888" cy="3174206"/>
          </a:xfrm>
        </p:spPr>
        <p:txBody>
          <a:bodyPr>
            <a:noAutofit/>
          </a:bodyPr>
          <a:lstStyle>
            <a:lvl1pPr marL="0" indent="0">
              <a:buNone/>
              <a:defRPr>
                <a:latin typeface="+mn-lt"/>
              </a:defRPr>
            </a:lvl1pPr>
            <a:lvl2pPr marL="0" indent="0">
              <a:buNone/>
              <a:defRPr>
                <a:latin typeface="+mn-lt"/>
              </a:defRPr>
            </a:lvl2pPr>
            <a:lvl3pPr marL="0" indent="0">
              <a:buNone/>
              <a:defRPr>
                <a:latin typeface="+mn-lt"/>
              </a:defRPr>
            </a:lvl3pPr>
            <a:lvl4pPr marL="0" indent="0">
              <a:buNone/>
              <a:defRPr>
                <a:latin typeface="+mn-lt"/>
              </a:defRPr>
            </a:lvl4pPr>
            <a:lvl5pPr marL="0" indent="0">
              <a:buNone/>
              <a:defRPr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3"/>
          </p:nvPr>
        </p:nvSpPr>
        <p:spPr>
          <a:xfrm>
            <a:off x="5689600" y="1182291"/>
            <a:ext cx="3133724" cy="1195207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C6D02-3C6B-4ADA-B5FC-15ADAA5A3A3B}" type="datetime1">
              <a:rPr lang="de-DE" smtClean="0"/>
              <a:t>22.02.2018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4"/>
          </p:nvPr>
        </p:nvSpPr>
        <p:spPr>
          <a:xfrm>
            <a:off x="5689601" y="2463738"/>
            <a:ext cx="3133725" cy="18793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23851" y="390696"/>
            <a:ext cx="4733924" cy="79159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45200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_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23851" y="390696"/>
            <a:ext cx="7072312" cy="79199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59555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1" y="1179735"/>
            <a:ext cx="8509000" cy="3567389"/>
          </a:xfrm>
        </p:spPr>
        <p:txBody>
          <a:bodyPr>
            <a:noAutofit/>
          </a:bodyPr>
          <a:lstStyle>
            <a:lvl1pPr marL="177800" indent="-177800">
              <a:buFont typeface="Arial" panose="020B0604020202020204" pitchFamily="34" charset="0"/>
              <a:buChar char="•"/>
              <a:defRPr sz="1600">
                <a:latin typeface="+mj-lt"/>
              </a:defRPr>
            </a:lvl1pPr>
            <a:lvl2pPr marL="361950" indent="-180975">
              <a:buFont typeface="Arial" panose="020B0604020202020204" pitchFamily="34" charset="0"/>
              <a:buChar char="•"/>
              <a:defRPr sz="1600">
                <a:latin typeface="+mj-lt"/>
              </a:defRPr>
            </a:lvl2pPr>
            <a:lvl3pPr marL="533400" indent="-177800">
              <a:buFont typeface="Arial" panose="020B0604020202020204" pitchFamily="34" charset="0"/>
              <a:buChar char="•"/>
              <a:defRPr sz="1200">
                <a:latin typeface="+mj-lt"/>
              </a:defRPr>
            </a:lvl3pPr>
            <a:lvl4pPr marL="723900" indent="-190500">
              <a:buFont typeface="Arial" panose="020B0604020202020204" pitchFamily="34" charset="0"/>
              <a:buChar char="•"/>
              <a:defRPr sz="1200">
                <a:latin typeface="+mj-lt"/>
              </a:defRPr>
            </a:lvl4pPr>
            <a:lvl5pPr marL="901700" indent="-177800">
              <a:buFont typeface="Arial" panose="020B0604020202020204" pitchFamily="34" charset="0"/>
              <a:buChar char="•"/>
              <a:defRPr sz="1200">
                <a:latin typeface="+mj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00157-8B2B-4176-B899-FA182FBD99B5}" type="datetime1">
              <a:rPr lang="de-DE" smtClean="0"/>
              <a:t>22.02.2018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323851" y="390696"/>
            <a:ext cx="5133974" cy="7915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sz="2200"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45200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0DDE7-F511-46D1-B09B-0F482AB92A7D}" type="datetime1">
              <a:rPr lang="de-DE" smtClean="0"/>
              <a:t>22.02.2018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323851" y="390696"/>
            <a:ext cx="5133974" cy="7915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>
              <a:defRPr sz="2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323851" y="1179735"/>
            <a:ext cx="8509000" cy="3567389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>
                <a:latin typeface="+mj-lt"/>
              </a:defRPr>
            </a:lvl1pPr>
            <a:lvl2pPr marL="180975" indent="0">
              <a:buFont typeface="Arial" panose="020B0604020202020204" pitchFamily="34" charset="0"/>
              <a:buNone/>
              <a:defRPr sz="1800">
                <a:latin typeface="+mj-lt"/>
              </a:defRPr>
            </a:lvl2pPr>
            <a:lvl3pPr marL="355600" indent="0">
              <a:buFont typeface="Arial" panose="020B0604020202020204" pitchFamily="34" charset="0"/>
              <a:buNone/>
              <a:defRPr sz="1400">
                <a:latin typeface="+mj-lt"/>
              </a:defRPr>
            </a:lvl3pPr>
            <a:lvl4pPr marL="533400" indent="0">
              <a:buFont typeface="Arial" panose="020B0604020202020204" pitchFamily="34" charset="0"/>
              <a:buNone/>
              <a:defRPr sz="1400">
                <a:latin typeface="+mj-lt"/>
              </a:defRPr>
            </a:lvl4pPr>
            <a:lvl5pPr marL="723900" indent="0">
              <a:buFont typeface="Arial" panose="020B0604020202020204" pitchFamily="34" charset="0"/>
              <a:buNone/>
              <a:defRPr sz="1400">
                <a:latin typeface="+mj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0"/>
            <a:r>
              <a:rPr lang="de-DE" dirty="0"/>
              <a:t>Zweite Ebene</a:t>
            </a:r>
          </a:p>
          <a:p>
            <a:pPr lvl="0"/>
            <a:r>
              <a:rPr lang="de-DE" dirty="0"/>
              <a:t>Dritte Ebene</a:t>
            </a:r>
          </a:p>
          <a:p>
            <a:pPr lvl="0"/>
            <a:r>
              <a:rPr lang="de-DE" dirty="0"/>
              <a:t>Vierte Ebene</a:t>
            </a:r>
          </a:p>
          <a:p>
            <a:pPr lvl="0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4520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3850" y="1182291"/>
            <a:ext cx="4171950" cy="317420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  <a:lvl2pPr>
              <a:buNone/>
              <a:defRPr sz="2000">
                <a:latin typeface="Soho Gothic Std" pitchFamily="34" charset="0"/>
              </a:defRPr>
            </a:lvl2pPr>
            <a:lvl3pPr>
              <a:buNone/>
              <a:defRPr sz="2000">
                <a:latin typeface="Soho Gothic Std" pitchFamily="34" charset="0"/>
              </a:defRPr>
            </a:lvl3pPr>
            <a:lvl4pPr>
              <a:buNone/>
              <a:defRPr sz="2000">
                <a:latin typeface="Soho Gothic Std" pitchFamily="34" charset="0"/>
              </a:defRPr>
            </a:lvl4pPr>
            <a:lvl5pPr>
              <a:buNone/>
              <a:defRPr sz="2000">
                <a:latin typeface="Soho Gothic 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0"/>
            <a:r>
              <a:rPr lang="de-DE" dirty="0"/>
              <a:t>Zweite Ebene</a:t>
            </a:r>
          </a:p>
          <a:p>
            <a:pPr lvl="0"/>
            <a:r>
              <a:rPr lang="de-DE" dirty="0"/>
              <a:t>Dritte Ebene</a:t>
            </a:r>
          </a:p>
          <a:p>
            <a:pPr lvl="0"/>
            <a:r>
              <a:rPr lang="de-DE" dirty="0"/>
              <a:t>Vierte Ebene</a:t>
            </a:r>
          </a:p>
          <a:p>
            <a:pPr lvl="0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2488" y="1182291"/>
            <a:ext cx="4160836" cy="3174207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  <a:lvl2pPr>
              <a:buNone/>
              <a:defRPr sz="2000">
                <a:latin typeface="Soho Gothic Std" pitchFamily="34" charset="0"/>
              </a:defRPr>
            </a:lvl2pPr>
            <a:lvl3pPr>
              <a:buNone/>
              <a:defRPr sz="2000">
                <a:latin typeface="Soho Gothic Std" pitchFamily="34" charset="0"/>
              </a:defRPr>
            </a:lvl3pPr>
            <a:lvl4pPr>
              <a:buNone/>
              <a:defRPr sz="2000">
                <a:latin typeface="Soho Gothic Std" pitchFamily="34" charset="0"/>
              </a:defRPr>
            </a:lvl4pPr>
            <a:lvl5pPr>
              <a:buNone/>
              <a:defRPr sz="2000">
                <a:latin typeface="Soho Gothic Std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0"/>
            <a:r>
              <a:rPr lang="de-DE" dirty="0"/>
              <a:t>Zweite Ebene</a:t>
            </a:r>
          </a:p>
          <a:p>
            <a:pPr lvl="0"/>
            <a:r>
              <a:rPr lang="de-DE" dirty="0"/>
              <a:t>Dritte Ebene</a:t>
            </a:r>
          </a:p>
          <a:p>
            <a:pPr lvl="0"/>
            <a:r>
              <a:rPr lang="de-DE" dirty="0"/>
              <a:t>Vierte Ebene</a:t>
            </a:r>
          </a:p>
          <a:p>
            <a:pPr lvl="0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17227-482B-4389-A3F8-029281E8DFD4}" type="datetime1">
              <a:rPr lang="de-DE" smtClean="0"/>
              <a:t>22.02.2018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868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el und Text zweispaltig mit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850" y="1182291"/>
            <a:ext cx="4159250" cy="376238"/>
          </a:xfrm>
        </p:spPr>
        <p:txBody>
          <a:bodyPr vert="horz" lIns="91440" tIns="45720" rIns="0" bIns="45720" rtlCol="0" anchor="t" anchorCtr="0">
            <a:noAutofit/>
          </a:bodyPr>
          <a:lstStyle>
            <a:lvl1pPr marL="0" indent="0">
              <a:buNone/>
              <a:defRPr lang="de-DE" sz="1600" b="1" kern="1200" dirty="0" smtClean="0">
                <a:solidFill>
                  <a:schemeClr val="tx2"/>
                </a:solidFill>
                <a:latin typeface="+mj-lt"/>
                <a:ea typeface="+mn-ea"/>
                <a:cs typeface="Soho Gothic Std Medium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2600"/>
              </a:lnSpc>
              <a:spcBef>
                <a:spcPct val="20000"/>
              </a:spcBef>
              <a:buClr>
                <a:srgbClr val="595959"/>
              </a:buClr>
              <a:buFont typeface="Arial" pitchFamily="34" charset="0"/>
              <a:buNone/>
            </a:pPr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3850" y="1558132"/>
            <a:ext cx="4159250" cy="2797968"/>
          </a:xfrm>
        </p:spPr>
        <p:txBody>
          <a:bodyPr vert="horz" lIns="91440" tIns="45720" rIns="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de-DE" sz="1400" kern="1200" smtClean="0">
                <a:solidFill>
                  <a:schemeClr val="tx1"/>
                </a:solidFill>
                <a:latin typeface="+mn-lt"/>
                <a:ea typeface="+mn-ea"/>
                <a:cs typeface="Soho Gothic Std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de-DE" sz="1200" kern="1200" smtClean="0">
                <a:solidFill>
                  <a:schemeClr val="tx1"/>
                </a:solidFill>
                <a:latin typeface="Soho Gothic Std Light"/>
                <a:ea typeface="+mn-ea"/>
                <a:cs typeface="Soho Gothic Std Light"/>
              </a:defRPr>
            </a:lvl2pPr>
            <a:lvl3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de-DE" sz="2000" kern="1200" smtClean="0">
                <a:solidFill>
                  <a:schemeClr val="tx1"/>
                </a:solidFill>
                <a:latin typeface="Soho Gothic Std Light"/>
                <a:ea typeface="+mn-ea"/>
                <a:cs typeface="Soho Gothic Std Light"/>
              </a:defRPr>
            </a:lvl3pPr>
            <a:lvl4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de-DE" sz="2000" kern="1200" smtClean="0">
                <a:solidFill>
                  <a:schemeClr val="tx1"/>
                </a:solidFill>
                <a:latin typeface="Soho Gothic Std Light"/>
                <a:ea typeface="+mn-ea"/>
                <a:cs typeface="Soho Gothic Std Light"/>
              </a:defRPr>
            </a:lvl4pPr>
            <a:lvl5pPr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de-DE" sz="2000" kern="1200">
                <a:solidFill>
                  <a:schemeClr val="tx1"/>
                </a:solidFill>
                <a:latin typeface="Soho Gothic Std Light"/>
                <a:ea typeface="+mn-ea"/>
                <a:cs typeface="Soho Gothic Std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0"/>
            <a:r>
              <a:rPr lang="de-DE" dirty="0"/>
              <a:t>Zweite Ebene</a:t>
            </a:r>
          </a:p>
          <a:p>
            <a:pPr lvl="1"/>
            <a:r>
              <a:rPr lang="de-DE" dirty="0"/>
              <a:t>Dritte Ebene</a:t>
            </a:r>
          </a:p>
          <a:p>
            <a:pPr lvl="1"/>
            <a:r>
              <a:rPr lang="de-DE" dirty="0"/>
              <a:t>Vierte Ebene</a:t>
            </a:r>
          </a:p>
          <a:p>
            <a:pPr lvl="1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82291"/>
            <a:ext cx="4178299" cy="376238"/>
          </a:xfrm>
        </p:spPr>
        <p:txBody>
          <a:bodyPr rIns="0" anchor="t" anchorCtr="0">
            <a:no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buClr>
                <a:srgbClr val="595959"/>
              </a:buClr>
              <a:buFont typeface="Arial" pitchFamily="34" charset="0"/>
              <a:buNone/>
              <a:defRPr lang="de-DE" sz="1600" b="1" kern="1200" dirty="0" smtClean="0">
                <a:solidFill>
                  <a:schemeClr val="tx2"/>
                </a:solidFill>
                <a:latin typeface="+mj-lt"/>
                <a:ea typeface="+mn-ea"/>
                <a:cs typeface="Soho Gothic Std Medium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558529"/>
            <a:ext cx="4178299" cy="2797968"/>
          </a:xfrm>
        </p:spPr>
        <p:txBody>
          <a:bodyPr rIns="0">
            <a:normAutofit/>
          </a:bodyPr>
          <a:lstStyle>
            <a:lvl1pPr marL="0" indent="0">
              <a:buNone/>
              <a:defRPr lang="de-DE" sz="1400" kern="1200" dirty="0" smtClean="0">
                <a:solidFill>
                  <a:schemeClr val="tx1"/>
                </a:solidFill>
                <a:latin typeface="+mn-lt"/>
                <a:ea typeface="+mn-ea"/>
                <a:cs typeface="Soho Gothic Std" pitchFamily="34" charset="0"/>
              </a:defRPr>
            </a:lvl1pPr>
            <a:lvl2pPr marL="0" indent="0">
              <a:buNone/>
              <a:defRPr lang="de-DE" sz="1400" kern="1200" dirty="0" smtClean="0">
                <a:solidFill>
                  <a:schemeClr val="tx1"/>
                </a:solidFill>
                <a:latin typeface="+mn-lt"/>
                <a:ea typeface="+mn-ea"/>
                <a:cs typeface="Soho Gothic Std" pitchFamily="34" charset="0"/>
              </a:defRPr>
            </a:lvl2pPr>
            <a:lvl3pPr>
              <a:buNone/>
              <a:defRPr lang="de-DE" sz="2000" kern="1200" dirty="0" smtClean="0">
                <a:solidFill>
                  <a:schemeClr val="tx1"/>
                </a:solidFill>
                <a:latin typeface="Soho Gothic Std Light"/>
                <a:ea typeface="+mn-ea"/>
                <a:cs typeface="Soho Gothic Std Light"/>
              </a:defRPr>
            </a:lvl3pPr>
            <a:lvl4pPr>
              <a:buNone/>
              <a:defRPr lang="de-DE" sz="2000" kern="1200" dirty="0" smtClean="0">
                <a:solidFill>
                  <a:schemeClr val="tx1"/>
                </a:solidFill>
                <a:latin typeface="Soho Gothic Std Light"/>
                <a:ea typeface="+mn-ea"/>
                <a:cs typeface="Soho Gothic Std Light"/>
              </a:defRPr>
            </a:lvl4pPr>
            <a:lvl5pPr>
              <a:buNone/>
              <a:defRPr lang="de-DE" sz="2000" kern="1200" dirty="0">
                <a:solidFill>
                  <a:schemeClr val="tx1"/>
                </a:solidFill>
                <a:latin typeface="Soho Gothic Std Light"/>
                <a:ea typeface="+mn-ea"/>
                <a:cs typeface="Soho Gothic Std Ligh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0"/>
            <a:r>
              <a:rPr lang="de-DE" dirty="0"/>
              <a:t>Dritte Ebene</a:t>
            </a:r>
          </a:p>
          <a:p>
            <a:pPr lvl="1"/>
            <a:r>
              <a:rPr lang="de-DE" dirty="0"/>
              <a:t>Vierte Ebene</a:t>
            </a:r>
          </a:p>
          <a:p>
            <a:pPr lvl="1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8D04-E4AC-49AD-AE8D-6884B216C5D9}" type="datetime1">
              <a:rPr lang="de-DE" smtClean="0"/>
              <a:t>22.02.2018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6451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23851" y="390696"/>
            <a:ext cx="4667249" cy="791596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Datumsplatzhalter 6"/>
          <p:cNvSpPr>
            <a:spLocks noGrp="1"/>
          </p:cNvSpPr>
          <p:nvPr>
            <p:ph type="dt" sz="half" idx="10"/>
          </p:nvPr>
        </p:nvSpPr>
        <p:spPr>
          <a:xfrm>
            <a:off x="327025" y="4760119"/>
            <a:ext cx="1139825" cy="383381"/>
          </a:xfrm>
        </p:spPr>
        <p:txBody>
          <a:bodyPr/>
          <a:lstStyle/>
          <a:p>
            <a:fld id="{6C80F959-1264-4DE2-AAF5-FF1321B57BEF}" type="datetime1">
              <a:rPr lang="de-DE" smtClean="0"/>
              <a:t>22.02.2018</a:t>
            </a:fld>
            <a:endParaRPr lang="de-DE" dirty="0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1466850" y="4760119"/>
            <a:ext cx="6743700" cy="383381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210550" y="4767262"/>
            <a:ext cx="612774" cy="376238"/>
          </a:xfrm>
        </p:spPr>
        <p:txBody>
          <a:bodyPr/>
          <a:lstStyle/>
          <a:p>
            <a:fld id="{23EE5408-0FAD-4EC9-809C-B7DE9B987E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744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9F029-5292-44F6-AA61-4B560D1002A6}" type="datetime1">
              <a:rPr lang="de-DE" smtClean="0"/>
              <a:t>22.02.2018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203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3"/>
          </p:nvPr>
        </p:nvSpPr>
        <p:spPr>
          <a:xfrm>
            <a:off x="4662488" y="1182292"/>
            <a:ext cx="4160836" cy="317420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182292"/>
            <a:ext cx="4159250" cy="3174206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j-lt"/>
              </a:defRPr>
            </a:lvl1pPr>
            <a:lvl2pPr marL="0" indent="0">
              <a:buNone/>
              <a:defRPr sz="1600">
                <a:latin typeface="+mj-lt"/>
              </a:defRPr>
            </a:lvl2pPr>
            <a:lvl3pPr marL="0" indent="0">
              <a:buNone/>
              <a:defRPr sz="1600">
                <a:latin typeface="+mj-lt"/>
              </a:defRPr>
            </a:lvl3pPr>
            <a:lvl4pPr marL="0" indent="0">
              <a:buNone/>
              <a:defRPr sz="1600">
                <a:latin typeface="+mj-lt"/>
              </a:defRPr>
            </a:lvl4pPr>
            <a:lvl5pPr marL="0" indent="0">
              <a:buNone/>
              <a:defRPr sz="1600">
                <a:latin typeface="+mj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AF02-A007-42D1-B9B3-02F8EBD53F71}" type="datetime1">
              <a:rPr lang="de-DE" smtClean="0"/>
              <a:t>22.02.2018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23851" y="390696"/>
            <a:ext cx="4714874" cy="79159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45200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gross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3"/>
          </p:nvPr>
        </p:nvSpPr>
        <p:spPr>
          <a:xfrm>
            <a:off x="3679341" y="1182292"/>
            <a:ext cx="5143985" cy="317420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182292"/>
            <a:ext cx="3057979" cy="3174206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  <a:lvl2pPr marL="0" indent="0">
              <a:buNone/>
              <a:defRPr sz="1600">
                <a:latin typeface="+mn-lt"/>
              </a:defRPr>
            </a:lvl2pPr>
            <a:lvl3pPr marL="0" indent="0">
              <a:buNone/>
              <a:defRPr sz="1600">
                <a:latin typeface="+mn-lt"/>
              </a:defRPr>
            </a:lvl3pPr>
            <a:lvl4pPr marL="0" indent="0">
              <a:buNone/>
              <a:defRPr sz="1600">
                <a:latin typeface="+mn-lt"/>
              </a:defRPr>
            </a:lvl4pPr>
            <a:lvl5pPr marL="0" indent="0">
              <a:buNone/>
              <a:defRPr sz="1600"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3CD4-7F89-4A45-9C44-F8D19FA27AC2}" type="datetime1">
              <a:rPr lang="de-DE" smtClean="0"/>
              <a:t>22.02.2018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23851" y="390696"/>
            <a:ext cx="4638674" cy="79159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645200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23851" y="390696"/>
            <a:ext cx="5648324" cy="79159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7026" y="1179735"/>
            <a:ext cx="8496299" cy="3567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27025" y="4760119"/>
            <a:ext cx="1139825" cy="383381"/>
          </a:xfrm>
          <a:prstGeom prst="rect">
            <a:avLst/>
          </a:prstGeom>
        </p:spPr>
        <p:txBody>
          <a:bodyPr vert="horz" lIns="9000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5C61D-BA27-4982-99D9-EDEC4A595E05}" type="datetime1">
              <a:rPr lang="de-DE" smtClean="0"/>
              <a:pPr/>
              <a:t>22.02.2018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66850" y="4760119"/>
            <a:ext cx="6743700" cy="383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10550" y="4767262"/>
            <a:ext cx="612774" cy="37623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E5408-0FAD-4EC9-809C-B7DE9B987EE6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3" name="Gerade Verbindung 12"/>
          <p:cNvCxnSpPr/>
          <p:nvPr userDrawn="1"/>
        </p:nvCxnSpPr>
        <p:spPr>
          <a:xfrm>
            <a:off x="0" y="-9395"/>
            <a:ext cx="9144000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 userDrawn="1"/>
        </p:nvCxnSpPr>
        <p:spPr>
          <a:xfrm>
            <a:off x="304802" y="4747124"/>
            <a:ext cx="8518523" cy="0"/>
          </a:xfrm>
          <a:prstGeom prst="line">
            <a:avLst/>
          </a:prstGeom>
          <a:ln w="254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/>
          <p:cNvSpPr/>
          <p:nvPr userDrawn="1"/>
        </p:nvSpPr>
        <p:spPr>
          <a:xfrm>
            <a:off x="0" y="386982"/>
            <a:ext cx="323850" cy="7953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1" name="Picture 2" descr="X:\43_IDS\+CD Relaunch 2013\05_Logo\CD-Logos-alle-Versionen\zweizeilig\jpg_fuer_web_72dpi\ids_logo_100mm_breit_RGB_72dpi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gray">
          <a:xfrm>
            <a:off x="7651177" y="-7620"/>
            <a:ext cx="1339046" cy="43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45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2" r:id="rId4"/>
    <p:sldLayoutId id="2147483653" r:id="rId5"/>
    <p:sldLayoutId id="2147483654" r:id="rId6"/>
    <p:sldLayoutId id="2147483655" r:id="rId7"/>
    <p:sldLayoutId id="2147483659" r:id="rId8"/>
    <p:sldLayoutId id="2147483660" r:id="rId9"/>
    <p:sldLayoutId id="2147483661" r:id="rId10"/>
    <p:sldLayoutId id="2147483666" r:id="rId11"/>
  </p:sldLayoutIdLst>
  <p:hf hdr="0" ftr="0" dt="0"/>
  <p:txStyles>
    <p:titleStyle>
      <a:lvl1pPr marL="0" algn="l" defTabSz="914400" rtl="0" eaLnBrk="1" latinLnBrk="0" hangingPunct="1">
        <a:spcBef>
          <a:spcPct val="0"/>
        </a:spcBef>
        <a:buNone/>
        <a:defRPr lang="de-DE" sz="2200" b="1" kern="1200" cap="all" baseline="0" dirty="0">
          <a:solidFill>
            <a:schemeClr val="accent2"/>
          </a:solidFill>
          <a:latin typeface="+mj-lt"/>
          <a:ea typeface="+mn-ea"/>
          <a:cs typeface="+mj-cs"/>
        </a:defRPr>
      </a:lvl1pPr>
    </p:titleStyle>
    <p:bodyStyle>
      <a:lvl1pPr marL="177800" indent="-177800" algn="l" defTabSz="914400" rtl="0" eaLnBrk="1" latinLnBrk="0" hangingPunct="1">
        <a:spcBef>
          <a:spcPct val="20000"/>
        </a:spcBef>
        <a:buFont typeface="Wingdings" pitchFamily="2" charset="2"/>
        <a:buChar char="§"/>
        <a:defRPr lang="de-DE" sz="1600" kern="1200" dirty="0" smtClean="0">
          <a:solidFill>
            <a:schemeClr val="tx1"/>
          </a:solidFill>
          <a:latin typeface="+mj-lt"/>
          <a:ea typeface="+mn-ea"/>
          <a:cs typeface="+mn-cs"/>
        </a:defRPr>
      </a:lvl1pPr>
      <a:lvl2pPr marL="177800" indent="177800" algn="l" defTabSz="914400" rtl="0" eaLnBrk="1" latinLnBrk="0" hangingPunct="1">
        <a:spcBef>
          <a:spcPct val="20000"/>
        </a:spcBef>
        <a:buFont typeface="Wingdings" pitchFamily="2" charset="2"/>
        <a:buChar char="§"/>
        <a:defRPr lang="de-DE" sz="1600" kern="1200" dirty="0" smtClean="0">
          <a:solidFill>
            <a:schemeClr val="tx1"/>
          </a:solidFill>
          <a:latin typeface="+mj-lt"/>
          <a:ea typeface="+mn-ea"/>
          <a:cs typeface="+mn-cs"/>
        </a:defRPr>
      </a:lvl2pPr>
      <a:lvl3pPr marL="533400" indent="-177800" algn="l" defTabSz="914400" rtl="0" eaLnBrk="1" latinLnBrk="0" hangingPunct="1">
        <a:spcBef>
          <a:spcPct val="20000"/>
        </a:spcBef>
        <a:buFont typeface="Wingdings" pitchFamily="2" charset="2"/>
        <a:buChar char="§"/>
        <a:defRPr lang="de-DE" sz="1600" kern="1200" dirty="0" smtClean="0">
          <a:solidFill>
            <a:schemeClr val="tx1"/>
          </a:solidFill>
          <a:latin typeface="+mj-lt"/>
          <a:ea typeface="+mn-ea"/>
          <a:cs typeface="+mn-cs"/>
        </a:defRPr>
      </a:lvl3pPr>
      <a:lvl4pPr marL="723900" indent="-190500" algn="l" defTabSz="914400" rtl="0" eaLnBrk="1" latinLnBrk="0" hangingPunct="1">
        <a:spcBef>
          <a:spcPct val="20000"/>
        </a:spcBef>
        <a:buFont typeface="Wingdings" pitchFamily="2" charset="2"/>
        <a:buChar char="§"/>
        <a:defRPr lang="de-DE" sz="1600" kern="1200" dirty="0" smtClean="0">
          <a:solidFill>
            <a:schemeClr val="tx1"/>
          </a:solidFill>
          <a:latin typeface="+mj-lt"/>
          <a:ea typeface="+mn-ea"/>
          <a:cs typeface="+mn-cs"/>
        </a:defRPr>
      </a:lvl4pPr>
      <a:lvl5pPr marL="901700" indent="-177800" algn="l" defTabSz="914400" rtl="0" eaLnBrk="1" latinLnBrk="0" hangingPunct="1">
        <a:spcBef>
          <a:spcPct val="20000"/>
        </a:spcBef>
        <a:buFont typeface="Wingdings" pitchFamily="2" charset="2"/>
        <a:buChar char="§"/>
        <a:defRPr lang="de-DE" sz="1600" kern="1200" dirty="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redewiedergabe.de/richtlinien/richtlinien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solidFill>
                  <a:schemeClr val="accent5"/>
                </a:solidFill>
              </a:rPr>
              <a:t>Markus Krug, Ngoc Duyen Tanja Tu</a:t>
            </a:r>
          </a:p>
        </p:txBody>
      </p:sp>
      <p:sp>
        <p:nvSpPr>
          <p:cNvPr id="26" name="Bildplatzhalter 25"/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21" name="Bildplatzhalter 10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4" b="26258"/>
          <a:stretch/>
        </p:blipFill>
        <p:spPr>
          <a:xfrm>
            <a:off x="7431088" y="2794918"/>
            <a:ext cx="1392237" cy="370955"/>
          </a:xfrm>
        </p:spPr>
      </p:pic>
      <p:sp>
        <p:nvSpPr>
          <p:cNvPr id="27" name="Bildplatzhalt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4" name="Titel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Annotation and </a:t>
            </a:r>
            <a:r>
              <a:rPr lang="de-DE" dirty="0" err="1"/>
              <a:t>beyond</a:t>
            </a:r>
            <a:r>
              <a:rPr lang="de-DE" dirty="0"/>
              <a:t> –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athen</a:t>
            </a:r>
            <a:endParaRPr lang="de-DE" dirty="0"/>
          </a:p>
        </p:txBody>
      </p:sp>
      <p:pic>
        <p:nvPicPr>
          <p:cNvPr id="12" name="Bildplatzhalter 9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699" b="14302"/>
          <a:stretch/>
        </p:blipFill>
        <p:spPr bwMode="gray">
          <a:xfrm>
            <a:off x="7431087" y="1182291"/>
            <a:ext cx="1392237" cy="1568053"/>
          </a:xfrm>
          <a:prstGeom prst="rect">
            <a:avLst/>
          </a:prstGeom>
        </p:spPr>
      </p:pic>
      <p:pic>
        <p:nvPicPr>
          <p:cNvPr id="16" name="Bildplatzhalter 7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" t="18346" b="8766"/>
          <a:stretch/>
        </p:blipFill>
        <p:spPr bwMode="gray">
          <a:xfrm>
            <a:off x="4662488" y="1182291"/>
            <a:ext cx="2734817" cy="157581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B53208FE-FCA5-41BA-A753-C005BFCEA9A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48" y="478428"/>
            <a:ext cx="1450863" cy="648000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327345ED-273E-42C7-9C86-E1D132CC367B}"/>
              </a:ext>
            </a:extLst>
          </p:cNvPr>
          <p:cNvSpPr txBox="1"/>
          <p:nvPr/>
        </p:nvSpPr>
        <p:spPr>
          <a:xfrm>
            <a:off x="527050" y="1576387"/>
            <a:ext cx="34480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5. Jahrestagung der </a:t>
            </a:r>
            <a:r>
              <a:rPr lang="de-DE" dirty="0" err="1">
                <a:solidFill>
                  <a:srgbClr val="C00000"/>
                </a:solidFill>
              </a:rPr>
              <a:t>DHd</a:t>
            </a:r>
            <a:r>
              <a:rPr lang="de-DE" dirty="0">
                <a:solidFill>
                  <a:srgbClr val="C00000"/>
                </a:solidFill>
              </a:rPr>
              <a:t>,</a:t>
            </a:r>
          </a:p>
          <a:p>
            <a:pPr algn="ctr"/>
            <a:r>
              <a:rPr lang="de-DE" dirty="0">
                <a:solidFill>
                  <a:srgbClr val="C00000"/>
                </a:solidFill>
              </a:rPr>
              <a:t> Universität zu Köln,</a:t>
            </a:r>
          </a:p>
          <a:p>
            <a:pPr algn="ctr"/>
            <a:r>
              <a:rPr lang="de-DE" dirty="0">
                <a:solidFill>
                  <a:srgbClr val="C00000"/>
                </a:solidFill>
              </a:rPr>
              <a:t>26.02.-02.03.2018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E6A0180-AB94-470C-BA45-DD9D90169D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821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323852" y="3169614"/>
            <a:ext cx="6940549" cy="791596"/>
          </a:xfrm>
        </p:spPr>
        <p:txBody>
          <a:bodyPr/>
          <a:lstStyle/>
          <a:p>
            <a:r>
              <a:rPr lang="de-DE" dirty="0"/>
              <a:t>Vielen Dank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1576D8E-7B5C-482D-83A1-A6FD6B801F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48" y="478428"/>
            <a:ext cx="1450863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466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 Projekt: Redewiedergabe</a:t>
            </a:r>
            <a:br>
              <a:rPr lang="de-DE" dirty="0"/>
            </a:br>
            <a:r>
              <a:rPr lang="de-DE" dirty="0"/>
              <a:t>1.1 Allgemeines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dirty="0"/>
              <a:t>Projektmitglieder: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de-DE" sz="1500" dirty="0"/>
              <a:t>Projektleitung: Annelen Brunner (brunner@ids-mannheim.de),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de-DE" sz="1500" dirty="0"/>
              <a:t>Stefan Engelberg (engelberg@ids-mannheim.de),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de-DE" sz="1500" dirty="0"/>
              <a:t>Fotis Jannidis (fotis.jannidis@uni-wuerzburg.de),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de-DE" sz="1500" dirty="0"/>
              <a:t>Ngoc Duyen Tanja Tu (tu@ids-mannheim.de), 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de-DE" sz="1500" dirty="0"/>
              <a:t>Lukas Weimer (lukas.weimer@uni-wuerzburg.de)</a:t>
            </a:r>
          </a:p>
          <a:p>
            <a:endParaRPr lang="de-DE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dirty="0"/>
              <a:t>Projektziele: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de-DE" sz="1500" dirty="0"/>
              <a:t>manuelle Annotation eines Korpus mit Redewiedergabekategorien,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de-DE" sz="1500" dirty="0"/>
              <a:t>Entwicklung eines automatischen </a:t>
            </a:r>
            <a:r>
              <a:rPr lang="de-DE" sz="1500" dirty="0" err="1"/>
              <a:t>Erkenners</a:t>
            </a:r>
            <a:r>
              <a:rPr lang="de-DE" sz="1500" dirty="0"/>
              <a:t> für Redewiedergabe,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de-DE" sz="1500" dirty="0"/>
              <a:t>Untersuchungen zur textsortenspezifischen Realisierung und Entwicklung von Redewiedergabeformen, </a:t>
            </a:r>
          </a:p>
          <a:p>
            <a:pPr marL="466725" lvl="1" indent="-285750">
              <a:buFont typeface="Arial" panose="020B0604020202020204" pitchFamily="34" charset="0"/>
              <a:buChar char="•"/>
            </a:pPr>
            <a:r>
              <a:rPr lang="de-DE" sz="1500" dirty="0"/>
              <a:t>Untersuchung der Argumentstruktur redeeinleitender Verben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/>
          </a:p>
          <a:p>
            <a:endParaRPr lang="de-DE" sz="1500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67544" y="951571"/>
            <a:ext cx="8229600" cy="33944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de-DE" sz="8000" dirty="0">
              <a:solidFill>
                <a:srgbClr val="B78B49"/>
              </a:solidFill>
              <a:latin typeface="Soho Gothic Std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41867" y="3905250"/>
            <a:ext cx="347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DD79432-9671-40FD-B4B2-ED694F5859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48" y="478428"/>
            <a:ext cx="1450863" cy="648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1B318B4-7DEF-494C-BC52-1843D7FFBD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894" y="4274582"/>
            <a:ext cx="171405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9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 Projekt: Redewiedergabe</a:t>
            </a:r>
            <a:br>
              <a:rPr lang="de-DE" dirty="0"/>
            </a:br>
            <a:r>
              <a:rPr lang="de-DE" dirty="0"/>
              <a:t>1.2 Korpus[1840-1920]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BD9A599-524D-4023-A416-18F72707D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534" y="1098753"/>
            <a:ext cx="5650931" cy="3564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F2CAE34-4737-41E1-B84C-6707FF5D09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48" y="478428"/>
            <a:ext cx="1450863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67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5402397-D9D0-4338-B2C3-E79002D87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de-DE" sz="1400" dirty="0"/>
              <a:t>Ausführlich auf unserer Projekt-Webseite:    </a:t>
            </a:r>
          </a:p>
          <a:p>
            <a:pPr marL="0" indent="0">
              <a:buNone/>
            </a:pPr>
            <a:r>
              <a:rPr lang="de-DE" sz="1400" dirty="0"/>
              <a:t>       </a:t>
            </a:r>
            <a:r>
              <a:rPr lang="de-DE" sz="1400" dirty="0">
                <a:hlinkClick r:id="rId2"/>
              </a:rPr>
              <a:t>http://www.redewiedergabe.de/richtlinien/richtlinien.html</a:t>
            </a:r>
            <a:endParaRPr lang="de-DE" sz="1400" dirty="0"/>
          </a:p>
          <a:p>
            <a:pPr marL="0" indent="0">
              <a:buNone/>
            </a:pPr>
            <a:endParaRPr lang="de-DE" sz="1400" dirty="0"/>
          </a:p>
          <a:p>
            <a:pPr marL="285750" indent="-285750"/>
            <a:r>
              <a:rPr lang="de-DE" sz="1400" dirty="0"/>
              <a:t>Annotation von </a:t>
            </a:r>
            <a:r>
              <a:rPr lang="de-DE" sz="1400" dirty="0" err="1"/>
              <a:t>speech</a:t>
            </a:r>
            <a:r>
              <a:rPr lang="de-DE" sz="1400" dirty="0"/>
              <a:t>, </a:t>
            </a:r>
            <a:r>
              <a:rPr lang="de-DE" sz="1400" dirty="0" err="1"/>
              <a:t>thought</a:t>
            </a:r>
            <a:r>
              <a:rPr lang="de-DE" sz="1400" dirty="0"/>
              <a:t> und </a:t>
            </a:r>
            <a:r>
              <a:rPr lang="de-DE" sz="1400" dirty="0" err="1"/>
              <a:t>writing</a:t>
            </a:r>
            <a:r>
              <a:rPr lang="de-DE" sz="1400" dirty="0"/>
              <a:t> (STWR), dabei Unterscheidung zwischen 4 Wiedergabetypen:</a:t>
            </a:r>
          </a:p>
          <a:p>
            <a:pPr marL="285750" indent="-285750"/>
            <a:endParaRPr lang="de-DE" sz="1400" dirty="0"/>
          </a:p>
          <a:p>
            <a:pPr marL="0" indent="0">
              <a:buNone/>
            </a:pPr>
            <a:r>
              <a:rPr lang="de-DE" sz="1400" dirty="0" err="1"/>
              <a:t>Direct</a:t>
            </a:r>
            <a:r>
              <a:rPr lang="de-DE" sz="1400" dirty="0"/>
              <a:t>			Er dachte: „Ich bin hungrig.“</a:t>
            </a:r>
          </a:p>
          <a:p>
            <a:pPr marL="0" indent="0">
              <a:buNone/>
            </a:pPr>
            <a:r>
              <a:rPr lang="de-DE" sz="1400" dirty="0"/>
              <a:t>Free </a:t>
            </a:r>
            <a:r>
              <a:rPr lang="de-DE" sz="1400" dirty="0" err="1"/>
              <a:t>indirect</a:t>
            </a:r>
            <a:r>
              <a:rPr lang="de-DE" sz="1400" dirty="0"/>
              <a:t>			Wo sollte er jetzt etwas zu essen herbekomme?</a:t>
            </a:r>
          </a:p>
          <a:p>
            <a:pPr marL="0" indent="0">
              <a:buNone/>
            </a:pPr>
            <a:r>
              <a:rPr lang="de-DE" sz="1400" dirty="0" err="1"/>
              <a:t>Indirect</a:t>
            </a:r>
            <a:r>
              <a:rPr lang="de-DE" sz="1400" dirty="0"/>
              <a:t>			Er sagte seinen Freunden, dass er hungrig sei.</a:t>
            </a:r>
          </a:p>
          <a:p>
            <a:pPr marL="0" indent="0">
              <a:buNone/>
            </a:pPr>
            <a:r>
              <a:rPr lang="de-DE" sz="1400" dirty="0" err="1"/>
              <a:t>Reported</a:t>
            </a:r>
            <a:r>
              <a:rPr lang="de-DE" sz="1400" dirty="0"/>
              <a:t>			Sie sprachen über Restaurants.</a:t>
            </a:r>
          </a:p>
          <a:p>
            <a:endParaRPr lang="de-DE" sz="1400" dirty="0"/>
          </a:p>
          <a:p>
            <a:pPr marL="285750" indent="-285750"/>
            <a:r>
              <a:rPr lang="de-DE" sz="1400" dirty="0"/>
              <a:t>Zusätzliche Annotation bei direkter und indirekter Wiedergabe: </a:t>
            </a:r>
          </a:p>
          <a:p>
            <a:pPr marL="285750" indent="-285750"/>
            <a:endParaRPr lang="de-DE" sz="1400" dirty="0"/>
          </a:p>
          <a:p>
            <a:pPr marL="0" indent="0">
              <a:buNone/>
            </a:pPr>
            <a:r>
              <a:rPr lang="de-DE" sz="1400" dirty="0"/>
              <a:t>Frame &amp; Position 		</a:t>
            </a:r>
            <a:r>
              <a:rPr lang="en-US" sz="1400" dirty="0"/>
              <a:t>Der </a:t>
            </a:r>
            <a:r>
              <a:rPr lang="en-US" sz="1400" dirty="0" err="1"/>
              <a:t>Mann</a:t>
            </a:r>
            <a:r>
              <a:rPr lang="en-US" sz="1400" baseline="30000" dirty="0" err="1"/>
              <a:t>Speaker</a:t>
            </a:r>
            <a:r>
              <a:rPr lang="en-US" sz="1400" dirty="0" err="1"/>
              <a:t>erwiderte</a:t>
            </a:r>
            <a:r>
              <a:rPr lang="en-US" sz="1400" baseline="30000" dirty="0" err="1"/>
              <a:t>IntExpr</a:t>
            </a:r>
            <a:r>
              <a:rPr lang="en-US" sz="1400" baseline="30000" dirty="0"/>
              <a:t> </a:t>
            </a:r>
            <a:r>
              <a:rPr lang="en-US" sz="1400" dirty="0" err="1"/>
              <a:t>aufgeregt</a:t>
            </a:r>
            <a:r>
              <a:rPr lang="en-US" sz="1400" dirty="0"/>
              <a:t>: </a:t>
            </a:r>
            <a:r>
              <a:rPr lang="de-DE" sz="1400" dirty="0"/>
              <a:t>„[…]”</a:t>
            </a:r>
          </a:p>
          <a:p>
            <a:endParaRPr lang="en-US" sz="1400" dirty="0"/>
          </a:p>
          <a:p>
            <a:pPr marL="285750" indent="-285750"/>
            <a:endParaRPr lang="de-DE" sz="1400" dirty="0"/>
          </a:p>
          <a:p>
            <a:pPr marL="285750" indent="-285750"/>
            <a:endParaRPr lang="de-DE" sz="1400" dirty="0"/>
          </a:p>
          <a:p>
            <a:pPr marL="523875" lvl="1" indent="-342900">
              <a:buFont typeface="+mj-lt"/>
              <a:buAutoNum type="arabicPeriod"/>
            </a:pPr>
            <a:endParaRPr lang="de-DE" sz="1400" dirty="0"/>
          </a:p>
          <a:p>
            <a:pPr marL="523875" lvl="1" indent="-342900">
              <a:buFont typeface="+mj-lt"/>
              <a:buAutoNum type="arabicPeriod"/>
            </a:pPr>
            <a:endParaRPr lang="de-DE" sz="1400" dirty="0"/>
          </a:p>
          <a:p>
            <a:pPr marL="523875" lvl="1" indent="-342900"/>
            <a:endParaRPr lang="de-DE" sz="1400" dirty="0"/>
          </a:p>
          <a:p>
            <a:pPr marL="285750" indent="-285750"/>
            <a:endParaRPr lang="en-US" sz="1400" dirty="0"/>
          </a:p>
          <a:p>
            <a:endParaRPr lang="en-US" sz="14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92846C4-69BB-4425-B109-BC9AF496A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B799F39-BD33-47E1-BFFA-3CD82E46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 manuelle </a:t>
            </a:r>
            <a:r>
              <a:rPr lang="de-DE" dirty="0" err="1"/>
              <a:t>annotation</a:t>
            </a:r>
            <a:br>
              <a:rPr lang="de-DE" dirty="0"/>
            </a:br>
            <a:r>
              <a:rPr lang="de-DE" dirty="0"/>
              <a:t>2.1 </a:t>
            </a:r>
            <a:r>
              <a:rPr lang="de-DE" dirty="0" err="1"/>
              <a:t>annotationsschema</a:t>
            </a:r>
            <a:r>
              <a:rPr lang="de-DE" dirty="0"/>
              <a:t> [</a:t>
            </a:r>
            <a:r>
              <a:rPr lang="de-DE" sz="2000" dirty="0"/>
              <a:t>vereinfacht</a:t>
            </a:r>
            <a:r>
              <a:rPr lang="de-DE" dirty="0"/>
              <a:t>]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0F086FA-72CA-4510-BC5D-061B593331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48" y="478428"/>
            <a:ext cx="1450863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20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92846C4-69BB-4425-B109-BC9AF496A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B799F39-BD33-47E1-BFFA-3CD82E46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 manuelle </a:t>
            </a:r>
            <a:r>
              <a:rPr lang="de-DE" dirty="0" err="1"/>
              <a:t>annotation</a:t>
            </a:r>
            <a:br>
              <a:rPr lang="de-DE" dirty="0"/>
            </a:br>
            <a:r>
              <a:rPr lang="de-DE" dirty="0"/>
              <a:t>2.2 STWR-View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918B921-7650-4159-9772-4B9D99981C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48" y="478428"/>
            <a:ext cx="1450863" cy="648000"/>
          </a:xfrm>
          <a:prstGeom prst="rect">
            <a:avLst/>
          </a:prstGeom>
        </p:spPr>
      </p:pic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FAE526E7-40A3-48D0-98B7-90DC45AA7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738" y="786494"/>
            <a:ext cx="3438688" cy="39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40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92846C4-69BB-4425-B109-BC9AF496A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B799F39-BD33-47E1-BFFA-3CD82E46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 manuelle </a:t>
            </a:r>
            <a:r>
              <a:rPr lang="de-DE" dirty="0" err="1"/>
              <a:t>annotation</a:t>
            </a:r>
            <a:br>
              <a:rPr lang="de-DE" dirty="0"/>
            </a:br>
            <a:r>
              <a:rPr lang="de-DE" dirty="0"/>
              <a:t>2.2 STWR-View: Buttons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918B921-7650-4159-9772-4B9D99981C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48" y="478428"/>
            <a:ext cx="1450863" cy="648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5DDF01E-32CB-4685-BEE1-EA9CA50CA2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9" y="1560797"/>
            <a:ext cx="9144000" cy="230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6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92846C4-69BB-4425-B109-BC9AF496A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B799F39-BD33-47E1-BFFA-3CD82E46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 manuelle </a:t>
            </a:r>
            <a:r>
              <a:rPr lang="de-DE" dirty="0" err="1"/>
              <a:t>annotation</a:t>
            </a:r>
            <a:br>
              <a:rPr lang="de-DE" dirty="0"/>
            </a:br>
            <a:r>
              <a:rPr lang="de-DE" dirty="0"/>
              <a:t>2.2 STWR-View: STWR-Tabelle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918B921-7650-4159-9772-4B9D99981C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48" y="478428"/>
            <a:ext cx="1450863" cy="648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A103238-2395-41DF-8983-ABDBC59C9A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77" y="1159597"/>
            <a:ext cx="7214713" cy="35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96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92846C4-69BB-4425-B109-BC9AF496A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B799F39-BD33-47E1-BFFA-3CD82E46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 manuelle </a:t>
            </a:r>
            <a:r>
              <a:rPr lang="de-DE" dirty="0" err="1"/>
              <a:t>annotation</a:t>
            </a:r>
            <a:br>
              <a:rPr lang="de-DE" dirty="0"/>
            </a:br>
            <a:r>
              <a:rPr lang="de-DE" dirty="0"/>
              <a:t>2.2 STWR-View: frame-Tabelle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918B921-7650-4159-9772-4B9D99981C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48" y="478428"/>
            <a:ext cx="1450863" cy="648000"/>
          </a:xfrm>
          <a:prstGeom prst="rect">
            <a:avLst/>
          </a:prstGeom>
        </p:spPr>
      </p:pic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45F644DA-B654-4A73-8A96-DE77507D5D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3850" y="1706369"/>
            <a:ext cx="8509000" cy="251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83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92846C4-69BB-4425-B109-BC9AF496A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E5408-0FAD-4EC9-809C-B7DE9B987EE6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B799F39-BD33-47E1-BFFA-3CD82E46E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 manuelle </a:t>
            </a:r>
            <a:r>
              <a:rPr lang="de-DE" dirty="0" err="1"/>
              <a:t>annotation</a:t>
            </a:r>
            <a:br>
              <a:rPr lang="de-DE" dirty="0"/>
            </a:br>
            <a:r>
              <a:rPr lang="de-DE" dirty="0"/>
              <a:t>2.3 </a:t>
            </a:r>
            <a:r>
              <a:rPr lang="de-DE" dirty="0" err="1"/>
              <a:t>LIVe</a:t>
            </a:r>
            <a:r>
              <a:rPr lang="de-DE" dirty="0"/>
              <a:t>-Demo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918B921-7650-4159-9772-4B9D99981C5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848" y="478428"/>
            <a:ext cx="1450863" cy="648000"/>
          </a:xfrm>
          <a:prstGeom prst="rect">
            <a:avLst/>
          </a:prstGeom>
        </p:spPr>
      </p:pic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6809D6D-6E69-408D-9FC7-E1AB6E1BB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de-DE" sz="1700" dirty="0"/>
              <a:t>Metadaten editieren</a:t>
            </a:r>
          </a:p>
          <a:p>
            <a:endParaRPr lang="de-DE" sz="1700" dirty="0"/>
          </a:p>
          <a:p>
            <a:pPr marL="285750" indent="-285750"/>
            <a:r>
              <a:rPr lang="de-DE" sz="1700" dirty="0"/>
              <a:t>STWR-Annotation</a:t>
            </a:r>
          </a:p>
          <a:p>
            <a:endParaRPr lang="de-DE" sz="1700" dirty="0"/>
          </a:p>
          <a:p>
            <a:pPr marL="285750" indent="-285750"/>
            <a:r>
              <a:rPr lang="de-DE" sz="1700" dirty="0"/>
              <a:t>Frame-Annotation mit Position</a:t>
            </a:r>
          </a:p>
          <a:p>
            <a:endParaRPr lang="de-DE" sz="1700" dirty="0"/>
          </a:p>
          <a:p>
            <a:pPr marL="285750" indent="-285750"/>
            <a:r>
              <a:rPr lang="de-DE" sz="1700" dirty="0"/>
              <a:t>Verknüpfung von 2 STWRs</a:t>
            </a:r>
          </a:p>
          <a:p>
            <a:endParaRPr lang="de-DE" sz="1700" dirty="0"/>
          </a:p>
          <a:p>
            <a:pPr marL="285750" indent="-285750"/>
            <a:r>
              <a:rPr lang="de-DE" sz="1700" dirty="0"/>
              <a:t>Verknüpfung von STWR mit Frame</a:t>
            </a:r>
          </a:p>
          <a:p>
            <a:endParaRPr lang="de-DE" sz="1700" dirty="0"/>
          </a:p>
          <a:p>
            <a:pPr marL="285750" indent="-285750"/>
            <a:r>
              <a:rPr lang="de-DE" sz="1700" dirty="0"/>
              <a:t>Speaker- und </a:t>
            </a:r>
            <a:r>
              <a:rPr lang="de-DE" sz="1700" dirty="0" err="1"/>
              <a:t>IntExpr</a:t>
            </a:r>
            <a:r>
              <a:rPr lang="de-DE" sz="1700" dirty="0"/>
              <a:t>-Annotation</a:t>
            </a:r>
          </a:p>
          <a:p>
            <a:endParaRPr lang="de-DE" sz="1700" dirty="0"/>
          </a:p>
          <a:p>
            <a:pPr marL="285750" indent="-285750"/>
            <a:endParaRPr lang="de-DE" sz="1700" dirty="0"/>
          </a:p>
          <a:p>
            <a:pPr marL="285750" indent="-285750"/>
            <a:endParaRPr lang="de-DE" sz="1700" dirty="0"/>
          </a:p>
          <a:p>
            <a:pPr marL="523875" lvl="1" indent="-342900">
              <a:buFont typeface="+mj-lt"/>
              <a:buAutoNum type="arabicPeriod"/>
            </a:pPr>
            <a:endParaRPr lang="de-DE" sz="1700" dirty="0"/>
          </a:p>
          <a:p>
            <a:pPr marL="523875" lvl="1" indent="-342900">
              <a:buFont typeface="+mj-lt"/>
              <a:buAutoNum type="arabicPeriod"/>
            </a:pPr>
            <a:endParaRPr lang="de-DE" sz="1700" dirty="0"/>
          </a:p>
          <a:p>
            <a:pPr marL="523875" lvl="1" indent="-342900"/>
            <a:endParaRPr lang="de-DE" sz="1700" dirty="0"/>
          </a:p>
          <a:p>
            <a:pPr marL="285750" indent="-285750"/>
            <a:endParaRPr lang="en-US" sz="1700" dirty="0"/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20377344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ID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6A800"/>
      </a:accent1>
      <a:accent2>
        <a:srgbClr val="F29400"/>
      </a:accent2>
      <a:accent3>
        <a:srgbClr val="87888A"/>
      </a:accent3>
      <a:accent4>
        <a:srgbClr val="009EE0"/>
      </a:accent4>
      <a:accent5>
        <a:srgbClr val="C1002B"/>
      </a:accent5>
      <a:accent6>
        <a:srgbClr val="636F07"/>
      </a:accent6>
      <a:hlink>
        <a:srgbClr val="000000"/>
      </a:hlink>
      <a:folHlink>
        <a:srgbClr val="7F7F7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</Words>
  <Application>Microsoft Office PowerPoint</Application>
  <PresentationFormat>Bildschirmpräsentation (16:9)</PresentationFormat>
  <Paragraphs>72</Paragraphs>
  <Slides>10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Arial</vt:lpstr>
      <vt:lpstr>Calibri</vt:lpstr>
      <vt:lpstr>Soho Gothic Std</vt:lpstr>
      <vt:lpstr>Soho Gothic Std Light</vt:lpstr>
      <vt:lpstr>Soho Gothic Std Medium</vt:lpstr>
      <vt:lpstr>Wingdings</vt:lpstr>
      <vt:lpstr>Larissa</vt:lpstr>
      <vt:lpstr>Annotation and beyond – using athen</vt:lpstr>
      <vt:lpstr>1 Projekt: Redewiedergabe 1.1 Allgemeines</vt:lpstr>
      <vt:lpstr>1 Projekt: Redewiedergabe 1.2 Korpus[1840-1920]</vt:lpstr>
      <vt:lpstr>2 manuelle annotation 2.1 annotationsschema [vereinfacht]</vt:lpstr>
      <vt:lpstr>2 manuelle annotation 2.2 STWR-View</vt:lpstr>
      <vt:lpstr>2 manuelle annotation 2.2 STWR-View: Buttons</vt:lpstr>
      <vt:lpstr>2 manuelle annotation 2.2 STWR-View: STWR-Tabelle</vt:lpstr>
      <vt:lpstr>2 manuelle annotation 2.2 STWR-View: frame-Tabelle</vt:lpstr>
      <vt:lpstr>2 manuelle annotation 2.3 LIVe-Demo</vt:lpstr>
      <vt:lpstr>Vielen Dank</vt:lpstr>
    </vt:vector>
  </TitlesOfParts>
  <Company>Profilwerkstatt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Ralf Ansorge / Profilwerkstatt</dc:creator>
  <cp:lastModifiedBy>Ngoc Duyen Tanja Tu</cp:lastModifiedBy>
  <cp:revision>401</cp:revision>
  <dcterms:created xsi:type="dcterms:W3CDTF">2013-05-16T06:30:26Z</dcterms:created>
  <dcterms:modified xsi:type="dcterms:W3CDTF">2018-02-22T10:20:23Z</dcterms:modified>
</cp:coreProperties>
</file>